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8" r:id="rId2"/>
  </p:sldMasterIdLst>
  <p:notesMasterIdLst>
    <p:notesMasterId r:id="rId5"/>
  </p:notesMasterIdLst>
  <p:handoutMasterIdLst>
    <p:handoutMasterId r:id="rId6"/>
  </p:handoutMasterIdLst>
  <p:sldIdLst>
    <p:sldId id="289" r:id="rId3"/>
    <p:sldId id="28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81F5"/>
    <a:srgbClr val="FF7320"/>
    <a:srgbClr val="FF6600"/>
    <a:srgbClr val="5D4F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494" autoAdjust="0"/>
  </p:normalViewPr>
  <p:slideViewPr>
    <p:cSldViewPr>
      <p:cViewPr varScale="1">
        <p:scale>
          <a:sx n="105" d="100"/>
          <a:sy n="105" d="100"/>
        </p:scale>
        <p:origin x="118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96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314AC-BAB2-43C5-BE92-D66EE556F4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2338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E9C34-BBC1-4F81-B233-737DC3C6060D}" type="datetimeFigureOut">
              <a:rPr lang="nl-NL" smtClean="0"/>
              <a:t>23-11-2016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A5897-367F-4041-9129-F49629FAB715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notities 7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454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54006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4351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7498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4814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5310534"/>
            <a:ext cx="5486400" cy="566738"/>
          </a:xfrm>
        </p:spPr>
        <p:txBody>
          <a:bodyPr anchor="b"/>
          <a:lstStyle>
            <a:lvl1pPr algn="ctr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1122709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4196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0793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8000" y="2124000"/>
            <a:ext cx="8229600" cy="375327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6465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68000" y="2124000"/>
            <a:ext cx="4038600" cy="3753272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2124000"/>
            <a:ext cx="4038600" cy="3753272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6685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667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467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5310534"/>
            <a:ext cx="5486400" cy="566738"/>
          </a:xfrm>
        </p:spPr>
        <p:txBody>
          <a:bodyPr anchor="b"/>
          <a:lstStyle>
            <a:lvl1pPr algn="ctr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1122709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1419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54006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1857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8000" y="2124000"/>
            <a:ext cx="8229600" cy="375327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3905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68000" y="2124000"/>
            <a:ext cx="4038600" cy="3753272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2124000"/>
            <a:ext cx="4038600" cy="3753272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8718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68000" y="9178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8000" y="2124001"/>
            <a:ext cx="8229600" cy="3753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572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7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rgbClr val="FF732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7320"/>
        </a:buClr>
        <a:buSzPct val="80000"/>
        <a:buFont typeface="Arial" pitchFamily="34" charset="0"/>
        <a:buChar char="●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7320"/>
        </a:buClr>
        <a:buSzPct val="60000"/>
        <a:buFont typeface="Arial" pitchFamily="34" charset="0"/>
        <a:buChar char="●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7320"/>
        </a:buClr>
        <a:buSzPct val="55000"/>
        <a:buFont typeface="Arial" pitchFamily="34" charset="0"/>
        <a:buChar char="●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7320"/>
        </a:buClr>
        <a:buSzPct val="55000"/>
        <a:buFont typeface="Arial" pitchFamily="34" charset="0"/>
        <a:buChar char="●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7320"/>
        </a:buClr>
        <a:buSzPct val="55000"/>
        <a:buFont typeface="Arial" pitchFamily="34" charset="0"/>
        <a:buChar char="●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68000" y="9178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8000" y="2124001"/>
            <a:ext cx="8229600" cy="3753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372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rgbClr val="FF732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7320"/>
        </a:buClr>
        <a:buSzPct val="80000"/>
        <a:buFont typeface="Arial" pitchFamily="34" charset="0"/>
        <a:buChar char="●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7320"/>
        </a:buClr>
        <a:buSzPct val="60000"/>
        <a:buFont typeface="Arial" pitchFamily="34" charset="0"/>
        <a:buChar char="●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7320"/>
        </a:buClr>
        <a:buSzPct val="55000"/>
        <a:buFont typeface="Arial" pitchFamily="34" charset="0"/>
        <a:buChar char="●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7320"/>
        </a:buClr>
        <a:buSzPct val="55000"/>
        <a:buFont typeface="Arial" pitchFamily="34" charset="0"/>
        <a:buChar char="●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7320"/>
        </a:buClr>
        <a:buSzPct val="55000"/>
        <a:buFont typeface="Arial" pitchFamily="34" charset="0"/>
        <a:buChar char="●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5544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432031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_dBos_V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e_dBos_V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76200">
          <a:solidFill>
            <a:srgbClr val="FF6600"/>
          </a:solidFill>
          <a:tailEnd type="arrow"/>
        </a:ln>
        <a:scene3d>
          <a:camera prst="orthographicFront">
            <a:rot lat="0" lon="0" rev="5400000"/>
          </a:camera>
          <a:lightRig rig="threePt" dir="t"/>
        </a:scene3d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Presentatie_dBos_V2</Template>
  <TotalTime>178</TotalTime>
  <Words>0</Words>
  <Application>Microsoft Office PowerPoint</Application>
  <PresentationFormat>Diavoorstelling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2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Presentatie_dBos_V2</vt:lpstr>
      <vt:lpstr>1_Presentatie_dBos_V2</vt:lpstr>
      <vt:lpstr>PowerPoint-presentatie</vt:lpstr>
      <vt:lpstr>PowerPoint-presentatie</vt:lpstr>
    </vt:vector>
  </TitlesOfParts>
  <Company>Cubiss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Ingrid de Jong</dc:creator>
  <cp:lastModifiedBy>Astrid van Dam Bibliotheek Hengelo</cp:lastModifiedBy>
  <cp:revision>21</cp:revision>
  <dcterms:created xsi:type="dcterms:W3CDTF">2012-07-18T11:34:43Z</dcterms:created>
  <dcterms:modified xsi:type="dcterms:W3CDTF">2016-11-23T14:06:30Z</dcterms:modified>
</cp:coreProperties>
</file>