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92" r:id="rId2"/>
    <p:sldId id="293" r:id="rId3"/>
  </p:sldIdLst>
  <p:sldSz cx="9144000" cy="5143500" type="screen16x9"/>
  <p:notesSz cx="6797675" cy="985678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&amp;A" initials="A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7320"/>
    <a:srgbClr val="5D4F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89698" autoAdjust="0"/>
  </p:normalViewPr>
  <p:slideViewPr>
    <p:cSldViewPr>
      <p:cViewPr>
        <p:scale>
          <a:sx n="66" d="100"/>
          <a:sy n="66" d="100"/>
        </p:scale>
        <p:origin x="-1264" y="-33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2970" y="-102"/>
      </p:cViewPr>
      <p:guideLst>
        <p:guide orient="horz" pos="3105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362238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362238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7314AC-BAB2-43C5-BE92-D66EE556F4E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2338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9E9C34-BBC1-4F81-B233-737DC3C6060D}" type="datetimeFigureOut">
              <a:rPr lang="nl-NL" smtClean="0"/>
              <a:pPr/>
              <a:t>28-10-2015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39775"/>
            <a:ext cx="6569075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62238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362238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AA5897-367F-4041-9129-F49629FAB715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Tijdelijke aanduiding voor notities 7"/>
          <p:cNvSpPr>
            <a:spLocks noGrp="1"/>
          </p:cNvSpPr>
          <p:nvPr>
            <p:ph type="body" sz="quarter" idx="3"/>
          </p:nvPr>
        </p:nvSpPr>
        <p:spPr>
          <a:xfrm>
            <a:off x="679768" y="4681974"/>
            <a:ext cx="5438140" cy="443555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4545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303498"/>
            <a:ext cx="4206619" cy="1102519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543516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8000" y="1593000"/>
            <a:ext cx="8229600" cy="2814954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464659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68000" y="1593000"/>
            <a:ext cx="4038600" cy="2814954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593000"/>
            <a:ext cx="4038600" cy="2814954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166854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96670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467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982900"/>
            <a:ext cx="5486400" cy="425054"/>
          </a:xfrm>
        </p:spPr>
        <p:txBody>
          <a:bodyPr anchor="b"/>
          <a:lstStyle>
            <a:lvl1pPr algn="ctr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842032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514198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68000" y="68838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68000" y="1593001"/>
            <a:ext cx="8229600" cy="2814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05729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57" r:id="rId6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rgbClr val="FF7320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7320"/>
        </a:buClr>
        <a:buSzPct val="80000"/>
        <a:buFont typeface="Arial" pitchFamily="34" charset="0"/>
        <a:buChar char="●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FF7320"/>
        </a:buClr>
        <a:buSzPct val="60000"/>
        <a:buFont typeface="Arial" pitchFamily="34" charset="0"/>
        <a:buChar char="●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FF7320"/>
        </a:buClr>
        <a:buSzPct val="55000"/>
        <a:buFont typeface="Arial" pitchFamily="34" charset="0"/>
        <a:buChar char="●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FF7320"/>
        </a:buClr>
        <a:buSzPct val="55000"/>
        <a:buFont typeface="Arial" pitchFamily="34" charset="0"/>
        <a:buChar char="●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FF7320"/>
        </a:buClr>
        <a:buSzPct val="55000"/>
        <a:buFont typeface="Arial" pitchFamily="34" charset="0"/>
        <a:buChar char="●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ctrTitle"/>
          </p:nvPr>
        </p:nvSpPr>
        <p:spPr>
          <a:xfrm>
            <a:off x="179512" y="483519"/>
            <a:ext cx="4824536" cy="1368151"/>
          </a:xfrm>
        </p:spPr>
        <p:txBody>
          <a:bodyPr anchor="t">
            <a:noAutofit/>
          </a:bodyPr>
          <a:lstStyle/>
          <a:p>
            <a:r>
              <a:rPr lang="nl-NL" sz="2000" dirty="0" smtClean="0"/>
              <a:t>Betere prestaties op het gebied van </a:t>
            </a:r>
            <a:br>
              <a:rPr lang="nl-NL" sz="2000" dirty="0" smtClean="0"/>
            </a:br>
            <a:r>
              <a:rPr lang="nl-NL" sz="2000" dirty="0"/>
              <a:t/>
            </a:r>
            <a:br>
              <a:rPr lang="nl-NL" sz="2000" dirty="0"/>
            </a:br>
            <a:r>
              <a:rPr lang="nl-NL" sz="2800" dirty="0" smtClean="0"/>
              <a:t>LEZEN &amp; MEDIAWIJSHEID</a:t>
            </a:r>
            <a:r>
              <a:rPr lang="nl-NL" sz="2800" dirty="0"/>
              <a:t/>
            </a:r>
            <a:br>
              <a:rPr lang="nl-NL" sz="2800" dirty="0"/>
            </a:br>
            <a:endParaRPr lang="nl-NL" sz="2800" dirty="0"/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5551237" y="2801687"/>
            <a:ext cx="3744416" cy="994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l"/>
            <a:r>
              <a:rPr lang="nl-NL" dirty="0" smtClean="0">
                <a:solidFill>
                  <a:srgbClr val="F0720A"/>
                </a:solidFill>
              </a:rPr>
              <a:t>Samen sterk met </a:t>
            </a:r>
            <a:endParaRPr lang="nl-NL" dirty="0">
              <a:solidFill>
                <a:srgbClr val="F0720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14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Titel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Hoofdtekst</a:t>
            </a:r>
          </a:p>
          <a:p>
            <a:r>
              <a:rPr lang="nl-NL" dirty="0" smtClean="0"/>
              <a:t>Opsomming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4890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e_dBos_V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76200">
          <a:solidFill>
            <a:srgbClr val="FF6600"/>
          </a:solidFill>
          <a:tailEnd type="arrow"/>
        </a:ln>
        <a:scene3d>
          <a:camera prst="orthographicFront">
            <a:rot lat="0" lon="0" rev="5400000"/>
          </a:camera>
          <a:lightRig rig="threePt" dir="t"/>
        </a:scene3d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Presentatie_dBos_V2</Template>
  <TotalTime>802</TotalTime>
  <Words>12</Words>
  <Application>Microsoft Office PowerPoint</Application>
  <PresentationFormat>Diavoorstelling (16:9)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Presentatie_dBos_V2</vt:lpstr>
      <vt:lpstr>Betere prestaties op het gebied van   LEZEN &amp; MEDIAWIJSHEID </vt:lpstr>
      <vt:lpstr>Titel </vt:lpstr>
    </vt:vector>
  </TitlesOfParts>
  <Company>Cubiss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Ingrid de Jong</dc:creator>
  <cp:lastModifiedBy>Astrid v.D.</cp:lastModifiedBy>
  <cp:revision>58</cp:revision>
  <cp:lastPrinted>2012-08-06T08:55:02Z</cp:lastPrinted>
  <dcterms:created xsi:type="dcterms:W3CDTF">2012-07-18T11:34:43Z</dcterms:created>
  <dcterms:modified xsi:type="dcterms:W3CDTF">2015-10-28T10:44:59Z</dcterms:modified>
</cp:coreProperties>
</file>