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6713" autoAdjust="0"/>
  </p:normalViewPr>
  <p:slideViewPr>
    <p:cSldViewPr snapToGrid="0">
      <p:cViewPr varScale="1">
        <p:scale>
          <a:sx n="87" d="100"/>
          <a:sy n="87" d="100"/>
        </p:scale>
        <p:origin x="2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667492-ECDA-4A91-80C9-85BC7A867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3AABA7-04B4-49E9-B6C1-B2F314741C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8C92-9F47-4598-9EE0-26B28B9C3C50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FB5012-09F1-4073-9136-E732025BD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8B479E-9566-4C31-9B2A-020181C61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1C4E-82C5-4BD2-8D1D-2596C18801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4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98ED-2E61-4329-B920-6A1CF31CC0D3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8CD2-7D82-46A6-AFD1-38ECF71608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0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73E6A-2473-4412-B8F0-C86C8006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72644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10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7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1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33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0EC3A-3133-4294-BCB8-B4610FB6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911DF6-08F3-4A47-AAE1-154B419B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61AFEC-933A-4F42-8EE7-4FAF2F24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5D000C-C2E8-47A8-B4CA-E2723114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5F5C8A-238F-4F88-B21D-9AE9120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BD246-44F8-4B73-8349-B20AE1E9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7164EC-A74B-4F14-9767-18DD5EDC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F13367-7820-4CC0-AB23-023C76E1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4955E-959E-4D38-ADF7-BE94DCBE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E5943-06AD-434B-B8FF-64229EE3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37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6F949-5E46-48E1-800A-651C719E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E08DC-9223-4941-9961-6CC9ACA68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446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10C32C-6E8E-4E7F-ADF9-4163F370A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588" y="1985749"/>
            <a:ext cx="5261212" cy="390326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BDC94A-CFC6-4E32-8D39-EF476FF4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FC193C-5350-4200-B1A5-ECB9A3D4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C897CB-46BD-4432-84DE-A1B06EC8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274D5-D146-4107-81AD-F4C8D8C9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083809-9356-402D-B328-9078922F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A4A6E-F204-4B3C-B86C-0D5E4B07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648D17-C789-4CCE-B19D-84A156A6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938657-5BCE-4961-A061-248F6D6C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A843F7-BE4B-4F75-A3E9-A86069C8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5923DD-A81D-4E67-842E-D37A75C9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4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C204D-0D2C-43AA-84B8-5B41BFA8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0F95E2-1CA2-4AB5-AD15-354893F9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5EA14-2A8B-4B99-AC42-56F36DB04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589486-FB39-4B12-BE24-FC3F48B9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57A051-AD09-4C47-AA3F-D71CE5DB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A9668A-0F5C-485E-AA28-8A2CD2A0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34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CF987-9BA0-4C83-B16B-E62CBC52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6" y="987424"/>
            <a:ext cx="413058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DA0012-BCC5-4267-816C-2A79AC445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B78955-50C7-4247-9BB4-894C0EB41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46" y="2057400"/>
            <a:ext cx="41305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6FD2C-3B7F-4087-B132-4834412B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7D27EA-1F70-4998-915A-2D5A7B61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E4E89-BDAB-4696-9B35-D8E8095A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41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BDB4CD-B7D8-411A-BE63-113FF962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" y="968991"/>
            <a:ext cx="10712355" cy="839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CFF21-B674-4F6A-9F7A-B63163E3F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45" y="2081285"/>
            <a:ext cx="10712355" cy="380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C96B5E-F6DF-47DE-9C52-646C07BD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45" y="6356350"/>
            <a:ext cx="2108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AD0E-AAB3-4EE5-BBE1-F13909A74E14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8A691-BBF8-43CC-908C-DAA4FCF29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250" y="6366491"/>
            <a:ext cx="548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636B8B-C7E4-4849-96E4-9ABDCD350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9504" y="6366491"/>
            <a:ext cx="91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1D57-DC9D-4931-8D2E-C583585A425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2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E720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720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ro.debibliotheekopschool.nl/toolkit/huisstij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.debibliotheekopschool.nl/toolkit/huisstijl.html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209C-2545-40C7-A8C0-6960125F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94" y="348019"/>
            <a:ext cx="5152030" cy="1125939"/>
          </a:xfrm>
        </p:spPr>
        <p:txBody>
          <a:bodyPr/>
          <a:lstStyle/>
          <a:p>
            <a:r>
              <a:rPr lang="nl-NL" dirty="0"/>
              <a:t>Hier de 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BBAB6A-BC3D-4B20-9E7E-994CA1D204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8395" y="1643584"/>
            <a:ext cx="5152030" cy="50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Auteur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3359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AF40-7EFD-4D07-84AD-C253D229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2C6FB-D119-4AE0-B60A-CD2B7309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Dit is een voorbeeld van een slide met enkel tekst. Voor tekst hier beginnen. De letter die gebruikt wordt is de </a:t>
            </a:r>
            <a:r>
              <a:rPr lang="nl-NL" sz="2000" dirty="0" err="1"/>
              <a:t>Calibri</a:t>
            </a:r>
            <a:r>
              <a:rPr lang="nl-NL" sz="2000" dirty="0"/>
              <a:t>, deze is op iedere computer aanwezig.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 err="1"/>
              <a:t>Calibri</a:t>
            </a:r>
            <a:r>
              <a:rPr lang="nl-NL" sz="2000" b="1" dirty="0"/>
              <a:t> </a:t>
            </a:r>
            <a:r>
              <a:rPr lang="nl-NL" sz="2000" b="1" dirty="0" err="1"/>
              <a:t>bold</a:t>
            </a:r>
            <a:r>
              <a:rPr lang="nl-NL" sz="2000" b="1" dirty="0"/>
              <a:t> </a:t>
            </a:r>
            <a:r>
              <a:rPr lang="nl-NL" sz="2000" dirty="0"/>
              <a:t>voor kopjes (oranje), </a:t>
            </a:r>
            <a:r>
              <a:rPr lang="nl-NL" sz="2000" dirty="0" err="1"/>
              <a:t>Calibri</a:t>
            </a:r>
            <a:r>
              <a:rPr lang="nl-NL" sz="2000" dirty="0"/>
              <a:t> </a:t>
            </a:r>
            <a:r>
              <a:rPr lang="nl-NL" sz="2000" dirty="0" err="1"/>
              <a:t>regular</a:t>
            </a:r>
            <a:r>
              <a:rPr lang="nl-NL" sz="2000" dirty="0"/>
              <a:t> voor de tekst (zwart).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>
                <a:solidFill>
                  <a:srgbClr val="ED7303"/>
                </a:solidFill>
              </a:rPr>
              <a:t>Tips / voorbeeld opsomming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Hou het kort en krachtig, niet teveel tekst op een pagina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Gebruik deze PowerPoint templates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Wijk niet af van de huisstijlkleuren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ED5699-6CC7-4D75-8F6D-52274163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C0AE-B313-468A-A7FD-E7F0CA465CEB}" type="datetime1">
              <a:rPr lang="nl-NL" smtClean="0"/>
              <a:t>19-11-2021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47053F-A558-4C7C-8E9A-BC72D1D6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2EB7A8-E3CB-4327-95E1-5950A1BF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40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567A3-825E-4821-A552-66769B4E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84845-3D25-4EEC-A4C9-629B95BE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Gebruik voor de doorgaande lijn </a:t>
            </a:r>
            <a:r>
              <a:rPr lang="nl-NL" sz="2000" dirty="0" err="1"/>
              <a:t>BoekStart</a:t>
            </a:r>
            <a:r>
              <a:rPr lang="nl-NL" sz="2000" dirty="0"/>
              <a:t>/de Bibliotheek </a:t>
            </a:r>
            <a:r>
              <a:rPr lang="nl-NL" sz="2000" i="1" dirty="0"/>
              <a:t>op school</a:t>
            </a:r>
            <a:r>
              <a:rPr lang="nl-NL" sz="2000" dirty="0"/>
              <a:t> de figuur uit de toolkit </a:t>
            </a:r>
            <a:r>
              <a:rPr lang="nl-NL" sz="2000" dirty="0">
                <a:hlinkClick r:id="rId2"/>
              </a:rPr>
              <a:t>Huisstijl</a:t>
            </a:r>
            <a:r>
              <a:rPr lang="nl-NL" sz="2000" dirty="0"/>
              <a:t>: Doorgaande lijn </a:t>
            </a:r>
            <a:r>
              <a:rPr lang="nl-NL" sz="2000" dirty="0" err="1"/>
              <a:t>BoekStart</a:t>
            </a:r>
            <a:r>
              <a:rPr lang="nl-NL" sz="2000" dirty="0"/>
              <a:t> en de Bibliotheek </a:t>
            </a:r>
            <a:r>
              <a:rPr lang="nl-NL" sz="2000" i="1" dirty="0"/>
              <a:t>op school </a:t>
            </a:r>
            <a:r>
              <a:rPr lang="nl-NL" sz="2000" dirty="0"/>
              <a:t>– lezen, of lezen en digitale geletterdheid</a:t>
            </a:r>
            <a:endParaRPr lang="nl-NL" sz="2000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598061-DEA2-4107-A0CB-A0102059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0AE8-69E7-4DA2-A9DC-4765C703810F}" type="datetime1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429FC-9B09-4757-AD9C-9D3BB466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0153C7-EC52-43B3-A6D8-F61F2560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2864600"/>
            <a:ext cx="4777456" cy="26879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06" y="2864600"/>
            <a:ext cx="4824519" cy="27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BCB38CAA-8DC3-4F1F-8563-0CFD3188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95" y="2981692"/>
            <a:ext cx="1932787" cy="27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60B4829-9A60-4B2E-8AB8-C1DFE9A3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9" y="2992353"/>
            <a:ext cx="2526981" cy="26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116DF40-27BE-4871-8ADA-712C2E0E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4" y="3108844"/>
            <a:ext cx="3979038" cy="23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C567A3-825E-4821-A552-66769B4E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de titel van de slide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84845-3D25-4EEC-A4C9-629B95BE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Gebruik voor het tonen van de bouwstenen de figuren uit de toolkit </a:t>
            </a:r>
            <a:r>
              <a:rPr lang="nl-NL" sz="2000" dirty="0">
                <a:hlinkClick r:id="rId5"/>
              </a:rPr>
              <a:t>Huisstijl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2000" dirty="0"/>
              <a:t>Opbrengstgericht samenwerken, Overzicht bouwstenen, Omschrijving bouwstenen</a:t>
            </a:r>
            <a:endParaRPr lang="nl-NL" sz="2000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2AF45F-D419-4186-AA9D-D0173FB4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FF0D-9395-4FA5-9B10-11FFD1E1D1AE}" type="datetime1">
              <a:rPr lang="nl-NL" smtClean="0"/>
              <a:t>19-11-2021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12E75-E354-4CFE-8F5D-2288A844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678503-26C6-4702-A905-74A2D904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1D57-DC9D-4931-8D2E-C583585A425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13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8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6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6876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153</Words>
  <Application>Microsoft Office PowerPoint</Application>
  <PresentationFormat>Breedbeeld</PresentationFormat>
  <Paragraphs>20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Hier de titel van de presentatie</vt:lpstr>
      <vt:lpstr>Hier de titel van de slide</vt:lpstr>
      <vt:lpstr>Hier de titel van de slide</vt:lpstr>
      <vt:lpstr>Hier de titel van de slide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de Jong</dc:creator>
  <cp:lastModifiedBy>Inger  Bos</cp:lastModifiedBy>
  <cp:revision>13</cp:revision>
  <dcterms:created xsi:type="dcterms:W3CDTF">2021-04-26T09:24:38Z</dcterms:created>
  <dcterms:modified xsi:type="dcterms:W3CDTF">2021-11-19T10:27:44Z</dcterms:modified>
</cp:coreProperties>
</file>